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367" r:id="rId2"/>
    <p:sldId id="370" r:id="rId3"/>
    <p:sldId id="369" r:id="rId4"/>
    <p:sldId id="358" r:id="rId5"/>
    <p:sldId id="340" r:id="rId6"/>
    <p:sldId id="343" r:id="rId7"/>
    <p:sldId id="342" r:id="rId8"/>
    <p:sldId id="341" r:id="rId9"/>
    <p:sldId id="363" r:id="rId10"/>
    <p:sldId id="355" r:id="rId11"/>
    <p:sldId id="336" r:id="rId12"/>
    <p:sldId id="337" r:id="rId13"/>
    <p:sldId id="365" r:id="rId14"/>
    <p:sldId id="338" r:id="rId15"/>
    <p:sldId id="345" r:id="rId16"/>
    <p:sldId id="348" r:id="rId17"/>
    <p:sldId id="349" r:id="rId18"/>
    <p:sldId id="352" r:id="rId19"/>
    <p:sldId id="350" r:id="rId20"/>
    <p:sldId id="351" r:id="rId21"/>
    <p:sldId id="353" r:id="rId22"/>
    <p:sldId id="375" r:id="rId23"/>
    <p:sldId id="35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21" autoAdjust="0"/>
  </p:normalViewPr>
  <p:slideViewPr>
    <p:cSldViewPr>
      <p:cViewPr varScale="1">
        <p:scale>
          <a:sx n="94" d="100"/>
          <a:sy n="94" d="100"/>
        </p:scale>
        <p:origin x="3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CF224-054F-4738-B4CC-D638A0B39902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92748-B33C-4E7B-AB28-029F1D7015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478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92748-B33C-4E7B-AB28-029F1D7015E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401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C9A-47A5-40CC-9988-D09C44782B45}" type="datetimeFigureOut">
              <a:rPr lang="ru-RU" smtClean="0"/>
              <a:pPr/>
              <a:t>18.04.2023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F0C1-6131-4007-88BE-22CE1D4884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C9A-47A5-40CC-9988-D09C44782B45}" type="datetimeFigureOut">
              <a:rPr lang="ru-RU" smtClean="0"/>
              <a:pPr/>
              <a:t>18.04.2023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F0C1-6131-4007-88BE-22CE1D4884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C9A-47A5-40CC-9988-D09C44782B45}" type="datetimeFigureOut">
              <a:rPr lang="ru-RU" smtClean="0"/>
              <a:pPr/>
              <a:t>18.04.2023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F0C1-6131-4007-88BE-22CE1D4884F3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C9A-47A5-40CC-9988-D09C44782B45}" type="datetimeFigureOut">
              <a:rPr lang="ru-RU" smtClean="0"/>
              <a:pPr/>
              <a:t>18.04.2023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F0C1-6131-4007-88BE-22CE1D4884F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C9A-47A5-40CC-9988-D09C44782B45}" type="datetimeFigureOut">
              <a:rPr lang="ru-RU" smtClean="0"/>
              <a:pPr/>
              <a:t>18.04.2023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F0C1-6131-4007-88BE-22CE1D4884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C9A-47A5-40CC-9988-D09C44782B45}" type="datetimeFigureOut">
              <a:rPr lang="ru-RU" smtClean="0"/>
              <a:pPr/>
              <a:t>18.04.2023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F0C1-6131-4007-88BE-22CE1D4884F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C9A-47A5-40CC-9988-D09C44782B45}" type="datetimeFigureOut">
              <a:rPr lang="ru-RU" smtClean="0"/>
              <a:pPr/>
              <a:t>18.04.2023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F0C1-6131-4007-88BE-22CE1D4884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C9A-47A5-40CC-9988-D09C44782B45}" type="datetimeFigureOut">
              <a:rPr lang="ru-RU" smtClean="0"/>
              <a:pPr/>
              <a:t>18.04.2023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F0C1-6131-4007-88BE-22CE1D4884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C9A-47A5-40CC-9988-D09C44782B45}" type="datetimeFigureOut">
              <a:rPr lang="ru-RU" smtClean="0"/>
              <a:pPr/>
              <a:t>18.04.2023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F0C1-6131-4007-88BE-22CE1D4884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C9A-47A5-40CC-9988-D09C44782B45}" type="datetimeFigureOut">
              <a:rPr lang="ru-RU" smtClean="0"/>
              <a:pPr/>
              <a:t>18.04.2023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F0C1-6131-4007-88BE-22CE1D4884F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C9A-47A5-40CC-9988-D09C44782B45}" type="datetimeFigureOut">
              <a:rPr lang="ru-RU" smtClean="0"/>
              <a:pPr/>
              <a:t>18.04.2023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F0C1-6131-4007-88BE-22CE1D4884F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5D0BC9A-47A5-40CC-9988-D09C44782B45}" type="datetimeFigureOut">
              <a:rPr lang="ru-RU" smtClean="0"/>
              <a:pPr/>
              <a:t>18.04.2023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974F0C1-6131-4007-88BE-22CE1D4884F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0E2FAF1-1593-42D9-A13A-EEF69C99E7EB}"/>
              </a:ext>
            </a:extLst>
          </p:cNvPr>
          <p:cNvSpPr/>
          <p:nvPr/>
        </p:nvSpPr>
        <p:spPr>
          <a:xfrm>
            <a:off x="4104640" y="1905000"/>
            <a:ext cx="4876800" cy="3352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«Педагогика удивления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 раннем возрасте»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в рамках апробации инновационной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образовательной программы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«Теремок» для детей от 2 месяцев до трёх лет»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5580858-716E-45B1-A06F-B29D0B6BD4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3508351" cy="467780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551B76A-320B-4DBC-B37C-4DAAF7D48448}"/>
              </a:ext>
            </a:extLst>
          </p:cNvPr>
          <p:cNvSpPr/>
          <p:nvPr/>
        </p:nvSpPr>
        <p:spPr>
          <a:xfrm>
            <a:off x="4806009" y="5547974"/>
            <a:ext cx="4175431" cy="111442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ИЗОТОВА ИРИНА АНАТОЛЬЕВНА,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СТАРШИЙ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ВОСПИТАТЕЛЬ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78CA294-35F4-44E6-B559-8B85065AAD73}"/>
              </a:ext>
            </a:extLst>
          </p:cNvPr>
          <p:cNvSpPr/>
          <p:nvPr/>
        </p:nvSpPr>
        <p:spPr>
          <a:xfrm>
            <a:off x="228600" y="152400"/>
            <a:ext cx="87630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МДОУ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«Детский сад № 81» – федеральная инновационная площадка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ФГБНУ «Институт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художественного образования и 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культурологии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РАО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 по апробации новой программы для детей от 2 месяцев до 3 лет «ТЕРЕМОК»</a:t>
            </a:r>
          </a:p>
        </p:txBody>
      </p:sp>
      <p:pic>
        <p:nvPicPr>
          <p:cNvPr id="1028" name="Picture 4" descr="https://industryart.ru/wp-content/uploads/2015/07/logo-color2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648200"/>
            <a:ext cx="3505200" cy="1830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010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05200"/>
            <a:ext cx="4114800" cy="3086100"/>
          </a:xfrm>
          <a:prstGeom prst="rect">
            <a:avLst/>
          </a:prstGeom>
        </p:spPr>
      </p:pic>
      <p:pic>
        <p:nvPicPr>
          <p:cNvPr id="8" name="Picture 3" descr="F:\ТЕРЕМОК\ПРАКТИКА 81\Лайфхаки\2\грецкие орехи\IMG_20200311_1635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ТЕРЕМОК\ПРАКТИКА 81\Лайфхаки\2\2 наши\IMG_20200116_0923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3386551" cy="451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80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88" b="20088"/>
          <a:stretch/>
        </p:blipFill>
        <p:spPr>
          <a:xfrm>
            <a:off x="533400" y="1371600"/>
            <a:ext cx="2895600" cy="53490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389637"/>
            <a:ext cx="3200400" cy="4267200"/>
          </a:xfrm>
          <a:prstGeom prst="rect">
            <a:avLst/>
          </a:prstGeom>
        </p:spPr>
      </p:pic>
      <p:pic>
        <p:nvPicPr>
          <p:cNvPr id="5124" name="Picture 4" descr="F:\ТЕРЕМОК\ПРАКТИКА 81\Лайфхаки\Накормим куклу макаронами\фэйс\20200206_1025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"/>
            <a:ext cx="533141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45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ТЕРЕМОК\ПРАКТИКА 81\Лайфхаки\2\2 наши\IMG_20200121_094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09" y="4267200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:\ТЕРЕМОК\ПРАКТИКА 81\Масленница\Масленица 1,6-2+муз минутки\20200226_1702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1" b="-19601"/>
          <a:stretch/>
        </p:blipFill>
        <p:spPr bwMode="auto">
          <a:xfrm>
            <a:off x="5953679" y="912264"/>
            <a:ext cx="1938156" cy="398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ds81.edu-ukhta.ru/media/laporem_image/SDC13096.JPG.900x0_q85_cro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29" y="3813810"/>
            <a:ext cx="2945972" cy="220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ТЕРЕМОК\ПРАКТИКА 81\Масленница\Масленица 1,6-2+муз минутки\20200226_16594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123" b="18123"/>
          <a:stretch/>
        </p:blipFill>
        <p:spPr bwMode="auto">
          <a:xfrm>
            <a:off x="4022368" y="3200400"/>
            <a:ext cx="1621376" cy="333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828800" y="228600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«Первые шаги» в мир искусства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4415189" cy="214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954" y="312755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Первые шаги в мир искусства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1221177" y="760020"/>
            <a:ext cx="1596242" cy="35814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Пальчики-крошки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-319088"/>
            <a:ext cx="1003300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4" descr="Первые шаги в мир искусства&#10;Интегрированные занятия&#10;Второй год жизн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401" y="0"/>
            <a:ext cx="1203109" cy="168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право 12"/>
          <p:cNvSpPr/>
          <p:nvPr/>
        </p:nvSpPr>
        <p:spPr>
          <a:xfrm rot="5400000">
            <a:off x="3557373" y="2323846"/>
            <a:ext cx="1600200" cy="3581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Каляки-маляки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5794168" y="759031"/>
            <a:ext cx="1596242" cy="3583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Послушные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ладошки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pushkarnaya-bal-ds50.edumsko.ru/uploads/41600/41570/section/987325/.thumbs/8.png?154945427467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3" y="4650695"/>
            <a:ext cx="2625386" cy="147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koroleva-luch11.edumsko.ru/uploads/33900/33829/section/675367/.thumbs/image.png?15445454826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59843"/>
            <a:ext cx="2476225" cy="185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0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ТЕРЕМОК\ПРАКТИКА 81\1,6-2\Первые шаги  Занятие №3 Листик в лукошко\сайт\20200115_1024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" t="-14651" r="-552" b="14651"/>
          <a:stretch/>
        </p:blipFill>
        <p:spPr bwMode="auto">
          <a:xfrm>
            <a:off x="381000" y="838200"/>
            <a:ext cx="2414469" cy="496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90800" y="152400"/>
            <a:ext cx="4824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Пальчики-крошки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249" b="15249"/>
          <a:stretch/>
        </p:blipFill>
        <p:spPr>
          <a:xfrm>
            <a:off x="6096000" y="609600"/>
            <a:ext cx="2650070" cy="54533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t="-12727" r="-526" b="12727"/>
          <a:stretch/>
        </p:blipFill>
        <p:spPr>
          <a:xfrm>
            <a:off x="3398932" y="533400"/>
            <a:ext cx="2273832" cy="46791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43200" y="5562600"/>
            <a:ext cx="4824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«Листик в лукошке»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29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ТЕРЕМОК\ПРАКТИКА 81\1,6-2\Мир искусства №1 ПЕСОЧНАЯ  ПРОГУЛКА\сайт\20191218_0945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17" b="12217"/>
          <a:stretch/>
        </p:blipFill>
        <p:spPr bwMode="auto">
          <a:xfrm>
            <a:off x="3352800" y="2156467"/>
            <a:ext cx="2284710" cy="470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ds81.edu-ukhta.ru/media/laporem_image/SDC13093.JPG.900x0_q85_cr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9600"/>
            <a:ext cx="2929701" cy="219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38400" y="0"/>
            <a:ext cx="4824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«Песочная прогулка»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F:\ТЕРЕМОК\ПРАКТИКА 81\1,6-2\Мир искусства №1 ПЕСОЧНАЯ  ПРОГУЛКА\сайт\20191218_09574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0" t="-15798" r="1590" b="15798"/>
          <a:stretch/>
        </p:blipFill>
        <p:spPr bwMode="auto">
          <a:xfrm flipH="1">
            <a:off x="339776" y="571455"/>
            <a:ext cx="2632024" cy="54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content-arn2-1.xx.fbcdn.net/v/t1.0-9/80031518_130748478389974_2420263330275917824_o.jpg?_nc_cat=103&amp;_nc_sid=b9115d&amp;_nc_ohc=rKGLZQyGD98AX_6gOY2&amp;_nc_ht=scontent-arn2-1.xx&amp;oh=712446fcdb9c36b0563969df22adbdf5&amp;oe=5EF0ECA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60" b="13860"/>
          <a:stretch/>
        </p:blipFill>
        <p:spPr bwMode="auto">
          <a:xfrm>
            <a:off x="6096000" y="502206"/>
            <a:ext cx="2665675" cy="548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89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ТЕРЕМОК\ПРАКТИКА 81\1,6-2\осьминожки\k6oga815EKQ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" t="7557" r="-2939" b="-7557"/>
          <a:stretch/>
        </p:blipFill>
        <p:spPr bwMode="auto">
          <a:xfrm>
            <a:off x="230734" y="1557013"/>
            <a:ext cx="3060810" cy="408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ТЕРЕМОК\ПРАКТИКА 81\1,6-2\осьминожки\r-v140NqmC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8" b="-14828"/>
          <a:stretch/>
        </p:blipFill>
        <p:spPr bwMode="auto">
          <a:xfrm>
            <a:off x="3483219" y="901155"/>
            <a:ext cx="2284853" cy="304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ТЕРЕМОК\ПРАКТИКА 81\1,6-2\осьминожки\s2diRRBhBg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" t="26886" r="-3983" b="-26886"/>
          <a:stretch/>
        </p:blipFill>
        <p:spPr bwMode="auto">
          <a:xfrm>
            <a:off x="3532890" y="4191000"/>
            <a:ext cx="2451240" cy="326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ТЕРЕМОК\ПРАКТИКА 81\1,6-2\осьминожки\TjcBvbcqgf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98" y="1592682"/>
            <a:ext cx="2735404" cy="364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4600" y="228600"/>
            <a:ext cx="4824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Послушные ладошки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90099" y="3370471"/>
            <a:ext cx="3136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Осьминожки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083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-304800"/>
            <a:ext cx="8229600" cy="12527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«Варежки от бабушки»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F:\ТЕРЕМОК\ПРАКТИКА 81\1,6-2\Ладошки Варежки\фото Варежки\фэйс и сайт\IMG_20200123_1034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371600"/>
            <a:ext cx="2971801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ТЕРЕМОК\ПРАКТИКА 81\1,6-2\Ладошки Варежки\фото Варежки\фэйс и сайт\IMG_20200123_1014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85800"/>
            <a:ext cx="2702877" cy="360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2914650" cy="3886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810000"/>
            <a:ext cx="2057400" cy="286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9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Ёлочкины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лапочки»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F:\ТЕРЕМОК\ПРАКТИКА 81\1,6-2\Ёлочка - ладошками. первые шаги\фэйс  и сайт\0gJsyaDW83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713" y="1524000"/>
            <a:ext cx="3131287" cy="417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ТЕРЕМОК\ПРАКТИКА 81\1,6-2\Ёлочка - ладошками. первые шаги\фэйс  и сайт\3cMauhXfkE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2964180" cy="395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ТЕРЕМОК\ПРАКТИКА 81\1,6-2\Ёлочка - ладошками. первые шаги\фэйс  и сайт\bJLNEG8RyQ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892" y="990600"/>
            <a:ext cx="2602468" cy="346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23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5257800"/>
            <a:ext cx="8229600" cy="125272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«Клубочки для котика»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F:\ТЕРЕМОК\ПРАКТИКА 81\1,6-2\клубочки - каляки маляки\20200129_1025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340" b="17340"/>
          <a:stretch/>
        </p:blipFill>
        <p:spPr bwMode="auto">
          <a:xfrm>
            <a:off x="3629584" y="301097"/>
            <a:ext cx="2338696" cy="481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ТЕРЕМОК\ПРАКТИКА 81\1,6-2\клубочки - каляки маляки\20200129_1033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6" t="-16558" r="516" b="16558"/>
          <a:stretch/>
        </p:blipFill>
        <p:spPr bwMode="auto">
          <a:xfrm>
            <a:off x="152400" y="-152400"/>
            <a:ext cx="2981890" cy="613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ТЕРЕМОК\ПРАКТИКА 81\1,6-2\клубочки - каляки маляки\20200129_1051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7" t="-7529" r="557" b="7529"/>
          <a:stretch/>
        </p:blipFill>
        <p:spPr bwMode="auto">
          <a:xfrm>
            <a:off x="6297808" y="492699"/>
            <a:ext cx="2610848" cy="53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0400" y="228600"/>
            <a:ext cx="3532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Каляки-маляки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02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2743200" y="152400"/>
            <a:ext cx="3316288" cy="7286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13" name="Прямоугольник 1"/>
          <p:cNvSpPr>
            <a:spLocks noChangeArrowheads="1"/>
          </p:cNvSpPr>
          <p:nvPr/>
        </p:nvSpPr>
        <p:spPr bwMode="auto">
          <a:xfrm>
            <a:off x="3048000" y="152400"/>
            <a:ext cx="2901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Инновации?!</a:t>
            </a:r>
            <a:endParaRPr lang="ru-RU" altLang="ru-RU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019800" y="838200"/>
            <a:ext cx="304800" cy="3810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667000" y="914400"/>
            <a:ext cx="304800" cy="3810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572000" y="914400"/>
            <a:ext cx="0" cy="11430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52400" y="1066800"/>
            <a:ext cx="2514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Потребности родителей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00800" y="914400"/>
            <a:ext cx="2590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Потребности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00400" y="2057400"/>
            <a:ext cx="2895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Потребности государства</a:t>
            </a: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28600" y="2363687"/>
            <a:ext cx="2743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психологическое благополучие ребенка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успешная адаптация ребенка к условиям детского сада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только присмотр и уход, а полноценное развитие ребенка раннего возраста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ребёнка воспитателем – профессионалом, развивающим и любящим ребенка.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24600" y="2133600"/>
            <a:ext cx="2667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курсы повышения квалификации для педагогов групп раннего возраста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нехватка учебно-методического сопровождения по работе с детьми раннего возраста,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соответствующая современным требованиям развивающая среда,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новые технологии развития детей раннего возраста.    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2" descr="http://solreg.ru/userdata/obrazovanie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0"/>
            <a:ext cx="2671444" cy="173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2527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Открытка «Ёлочка»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:\ТЕРЕМОК\ПРАКТИКА 81\1,6-2\Елочка - открытка\для Фейса\20200117_0944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102" b="22102"/>
          <a:stretch/>
        </p:blipFill>
        <p:spPr bwMode="auto">
          <a:xfrm>
            <a:off x="3344680" y="0"/>
            <a:ext cx="2513086" cy="517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ТЕРЕМОК\ПРАКТИКА 81\1,6-2\Елочка - открытка\для Фейса\20200117_0951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6" t="-19718" r="636" b="19718"/>
          <a:stretch/>
        </p:blipFill>
        <p:spPr bwMode="auto">
          <a:xfrm>
            <a:off x="0" y="-54534"/>
            <a:ext cx="3023144" cy="622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ТЕРЕМОК\ПРАКТИКА 81\1,6-2\Елочка - открытка\для Фейса\20200117_09564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0" t="-16934" r="1330" b="16934"/>
          <a:stretch/>
        </p:blipFill>
        <p:spPr bwMode="auto">
          <a:xfrm>
            <a:off x="6096000" y="0"/>
            <a:ext cx="2922585" cy="601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41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sun9-45.userapi.com/c206820/v206820968/117d35/tKAIKq-qK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878" y="3435380"/>
            <a:ext cx="2394497" cy="31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sun9-13.userapi.com/c858324/v858324156/1ca3b2/nMXaku2ch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20115" y="3435380"/>
            <a:ext cx="2394497" cy="31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sun9-66.userapi.com/c857532/v857532731/1ce3ac/20Yt2NsFZH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1598" y="257174"/>
            <a:ext cx="2209801" cy="294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sun9-63.userapi.com/c206728/v206728521/e1502/Bkh9unaMuz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686" y="377795"/>
            <a:ext cx="3767707" cy="282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sun9-65.userapi.com/c855136/v855136886/23692d/-SXu-nfGWw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69" y="3435380"/>
            <a:ext cx="2394497" cy="31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" y="0"/>
            <a:ext cx="8153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4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ГОУДПО «Коми республиканский институт развития образования»</a:t>
            </a:r>
          </a:p>
          <a:p>
            <a:pPr algn="ctr" defTabSz="457200">
              <a:defRPr/>
            </a:pPr>
            <a:r>
              <a:rPr lang="ru-RU" sz="14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 «Управление образования» МОГО «Ухта»</a:t>
            </a:r>
          </a:p>
          <a:p>
            <a:pPr algn="ctr" defTabSz="457200">
              <a:defRPr/>
            </a:pPr>
            <a:r>
              <a:rPr lang="ru-RU" sz="14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МДОУ «Детский сад № 81» – федеральная инновационная площадка </a:t>
            </a:r>
          </a:p>
          <a:p>
            <a:pPr algn="ctr" defTabSz="457200">
              <a:defRPr/>
            </a:pPr>
            <a:r>
              <a:rPr lang="ru-RU" sz="14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ФГБНУ «Институт изучения детства, семьи и воспитания РАО» по апробации новой программы для детей от 2 месяцев до 3 лет «ТЕРЕМОК»</a:t>
            </a:r>
            <a:endParaRPr lang="ru-RU" sz="1400" b="1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:\ТЕРЕМОК\МОИ ВЫСТУПЛЕНИЯ В КРИРО\рппс февраль 2021\первый слай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19200"/>
            <a:ext cx="4572000" cy="25400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609" y="3733800"/>
            <a:ext cx="449624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ADmin\Desktop\Безымянныйе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733800"/>
            <a:ext cx="3962400" cy="2800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1168" y="2895600"/>
            <a:ext cx="8229600" cy="1252728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206" y="-685800"/>
            <a:ext cx="22955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4495800"/>
            <a:ext cx="52870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http://ds81.edu-ukhta.ru</a:t>
            </a:r>
            <a:endParaRPr lang="ru-RU" sz="4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40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78CA294-35F4-44E6-B559-8B85065AAD73}"/>
              </a:ext>
            </a:extLst>
          </p:cNvPr>
          <p:cNvSpPr/>
          <p:nvPr/>
        </p:nvSpPr>
        <p:spPr>
          <a:xfrm>
            <a:off x="685800" y="0"/>
            <a:ext cx="7772400" cy="1600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МДОУ «Детский сад № 81» –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федеральная инновационная площадка ФГБНУ «Институт художественного образования и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культурологии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РАО»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 апробации новой программы для детей от 2 месяцев до 3 лет «ТЕРЕМОК»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1" descr="http://xn----ctbjndteiwn5b.xn--p1ai/images/%d1%82%d0%b5%d1%80%d0%b5%d0%bc%d0%be%d0%ba%201.jpg?crc=1607597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505200"/>
            <a:ext cx="2737824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H:\ПЕДАГОГИ\сертификат площад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752600"/>
            <a:ext cx="5956304" cy="4213299"/>
          </a:xfrm>
          <a:prstGeom prst="rect">
            <a:avLst/>
          </a:prstGeom>
          <a:noFill/>
        </p:spPr>
      </p:pic>
      <p:pic>
        <p:nvPicPr>
          <p:cNvPr id="8" name="Picture 4" descr="https://industryart.ru/wp-content/uploads/2015/07/logo-color2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752600"/>
            <a:ext cx="2576946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66" y="-152401"/>
            <a:ext cx="1003300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1000" y="1905000"/>
            <a:ext cx="655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программы «Теремок»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2667000"/>
            <a:ext cx="4800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мотивирующей образовательной среды для освоения ребенком социокультурного опыта по вектору амплификации развития с учетом его возрастных возможностей, индивидуальных особенностей и образовательного запроса его семьи.</a:t>
            </a:r>
          </a:p>
        </p:txBody>
      </p:sp>
      <p:pic>
        <p:nvPicPr>
          <p:cNvPr id="10" name="Picture 4" descr="http://detsad7usinsk.ucoz.ru/_si/1/396698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43200"/>
            <a:ext cx="3373120" cy="261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00200" y="838200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помочь входящему в этот мир стать Человеком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47800" y="304800"/>
            <a:ext cx="655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педагогики раннего детства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1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7696200" cy="1066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Педагогика удивления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7848600" cy="1905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Особое направление педагогики, описывающее систему методов и приемов обучения и воспитания, основанных на когнитивной эмоции удивления, и  опирающееся на принципы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природосообразности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активности,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проблемности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свободы творчества.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572140"/>
            <a:ext cx="185738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Удивление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5572140"/>
            <a:ext cx="192882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Любопытство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5572140"/>
            <a:ext cx="157163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Интерес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00892" y="5572140"/>
            <a:ext cx="171451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Познание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Picture 6" descr="https://avatars.mds.yandex.net/get-pdb/251121/32a5d38e-900d-4cfa-8270-2b9d7e923efa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19400"/>
            <a:ext cx="3657886" cy="243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14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едагогики удивления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6" name="Стрелка вправо 5"/>
          <p:cNvSpPr/>
          <p:nvPr/>
        </p:nvSpPr>
        <p:spPr>
          <a:xfrm rot="19172409">
            <a:off x="335110" y="2026719"/>
            <a:ext cx="2748173" cy="1341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Удивление фактом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19805366">
            <a:off x="6465694" y="1543585"/>
            <a:ext cx="1453343" cy="2482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Удивление методом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2895600" y="4953000"/>
            <a:ext cx="3048000" cy="15548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Удивление предметом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avatars.mds.yandex.net/get-pdb/251121/908edbab-3c1e-41f9-a13c-7df738ef950e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45623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toys.minekidshop.ru/pict/10243609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447800" cy="206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РАЗВИВАЮЩИЕ ИГРЫ МАЛЫШЕЙ&#10;С ПРЕДМЕТАМИ. Федеральное государственное бюджетное научное учреждение&#10;«Институт изучения детства, семьи и воспитания&#10;Российской академии образования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011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83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ТЕРЕМОК\ПРАКТИКА 81\Лайфхаки\1\1 не вошли\фэйс\IMG_20200116_0953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3428704" cy="2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ТЕРЕМОК\ПРАКТИКА 81\Лайфхаки\2\2 наши\IMG_20200121_0929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05000"/>
            <a:ext cx="4673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ds81.edu-ukhta.ru/media/laporem_image/IMG_20200116_103820.jpg.900x0_q85_cro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26860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81400" y="3810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Лайхфаки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– обычные предметы, которые применяются в необычных ситуациях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95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ТЕРЕМОК\ПРАКТИКА 81\Лайфхаки\2\2 наши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2667000" cy="355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ТЕРЕМОК\ПРАКТИКА 81\Лайфхаки\2\2 наши\IMG_20200116_0909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3771900" cy="282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ds81.edu-ukhta.ru/media/laporem_image/IMG_20200116_104150.jpg.900x0_q85_crop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4" t="5104" r="354" b="-5104"/>
          <a:stretch/>
        </p:blipFill>
        <p:spPr bwMode="auto">
          <a:xfrm>
            <a:off x="5638800" y="457200"/>
            <a:ext cx="3243684" cy="432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ТЕРЕМОК\ПРАКТИКА 81\1,6-2\шишки -массаж\20200312_16365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" t="17781" r="-1452" b="-17781"/>
          <a:stretch/>
        </p:blipFill>
        <p:spPr bwMode="auto">
          <a:xfrm>
            <a:off x="3429000" y="2971800"/>
            <a:ext cx="2172281" cy="447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29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ТЕРЕМОК\ПРАКТИКА 81\Лайфхаки\2\2 наши\IMG_20200121_0948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2955480" cy="394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F:\ТЕРЕМОК\ПРАКТИКА 81\Лайфхаки\2\2 наши\IMG_20200116_0915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196" y="2133600"/>
            <a:ext cx="3130804" cy="417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ТЕРЕМОК\ПРАКТИКА 81\Лайфхаки\2\Лыкова\IMG_20200121_1045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9" b="-11539"/>
          <a:stretch/>
        </p:blipFill>
        <p:spPr bwMode="auto">
          <a:xfrm>
            <a:off x="3048000" y="228600"/>
            <a:ext cx="291465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9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6372</TotalTime>
  <Words>393</Words>
  <Application>Microsoft Office PowerPoint</Application>
  <PresentationFormat>Экран (4:3)</PresentationFormat>
  <Paragraphs>63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Arial Unicode MS</vt:lpstr>
      <vt:lpstr>Calibri</vt:lpstr>
      <vt:lpstr>Candara</vt:lpstr>
      <vt:lpstr>Symbol</vt:lpstr>
      <vt:lpstr>Times New Roman</vt:lpstr>
      <vt:lpstr>Wingdings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Педагогика удивления </vt:lpstr>
      <vt:lpstr>Направления Педагогики удивления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Первые шаги в мир искусства</vt:lpstr>
      <vt:lpstr>Презентация PowerPoint</vt:lpstr>
      <vt:lpstr>Презентация PowerPoint</vt:lpstr>
      <vt:lpstr>Презентация PowerPoint</vt:lpstr>
      <vt:lpstr>«Варежки от бабушки»</vt:lpstr>
      <vt:lpstr>«Ёлочкины лапочки»</vt:lpstr>
      <vt:lpstr>«Клубочки для котика»</vt:lpstr>
      <vt:lpstr>Открытка «Ёлочка»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Народы России</dc:title>
  <dc:creator>Эрик</dc:creator>
  <cp:lastModifiedBy>user</cp:lastModifiedBy>
  <cp:revision>202</cp:revision>
  <dcterms:created xsi:type="dcterms:W3CDTF">2014-04-17T08:52:32Z</dcterms:created>
  <dcterms:modified xsi:type="dcterms:W3CDTF">2023-04-18T05:52:18Z</dcterms:modified>
</cp:coreProperties>
</file>