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6" r:id="rId4"/>
    <p:sldId id="263" r:id="rId5"/>
    <p:sldId id="257" r:id="rId6"/>
    <p:sldId id="27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6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0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5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5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8250-DB0C-4E4B-8CCF-1A329C35233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D530-6D2E-4351-87C6-31BD9F31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4487" y="512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Муниципальное дошкольное образовательное учреждение</a:t>
            </a:r>
            <a:endParaRPr lang="en-US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«Детский сад № 81 для детей раннего возраста»</a:t>
            </a:r>
            <a:endParaRPr lang="ru-RU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6599" y="1790490"/>
            <a:ext cx="8360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инновационная площадка по апробации образовательной программы «Теремок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9" name="Рисунок 8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587698" cy="219377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9" y="4088695"/>
            <a:ext cx="2370056" cy="1834234"/>
          </a:xfrm>
          <a:prstGeom prst="rect">
            <a:avLst/>
          </a:prstGeom>
        </p:spPr>
      </p:pic>
      <p:pic>
        <p:nvPicPr>
          <p:cNvPr id="11" name="Picture 2" descr="https://toys.minekidshop.ru/pict/1024360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73" y="3244334"/>
            <a:ext cx="2166406" cy="30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88228" y="5738263"/>
            <a:ext cx="2444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 Ухта, </a:t>
            </a:r>
            <a:r>
              <a:rPr lang="ru-RU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пгт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Ярега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4447" y="2859613"/>
            <a:ext cx="6230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Адаптационные игры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32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110362" cy="161839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99" y="102199"/>
            <a:ext cx="1325663" cy="1025957"/>
          </a:xfrm>
          <a:prstGeom prst="rect">
            <a:avLst/>
          </a:prstGeom>
        </p:spPr>
      </p:pic>
      <p:pic>
        <p:nvPicPr>
          <p:cNvPr id="3076" name="Picture 4" descr="E:\Воспитатель года 2019\ФОТО\VkDMkwXYjz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79" y="1034087"/>
            <a:ext cx="2456552" cy="50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8209" y="265379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Лопаем пузырьки</a:t>
            </a:r>
          </a:p>
        </p:txBody>
      </p:sp>
      <p:pic>
        <p:nvPicPr>
          <p:cNvPr id="1026" name="Picture 2" descr="F:\на курсы Сыктывкар\на презентацию\IMG_20191113_091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40" y="1950720"/>
            <a:ext cx="3188909" cy="41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 курсы Сыктывкар\на презентацию\IMG_20191113_0913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5" y="2108912"/>
            <a:ext cx="3329313" cy="39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11593" y="1319202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Выбиваем пыль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3454" y="1456433"/>
            <a:ext cx="1343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Боулинг </a:t>
            </a:r>
          </a:p>
        </p:txBody>
      </p:sp>
    </p:spTree>
    <p:extLst>
      <p:ext uri="{BB962C8B-B14F-4D97-AF65-F5344CB8AC3E}">
        <p14:creationId xmlns:p14="http://schemas.microsoft.com/office/powerpoint/2010/main" val="398060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003484" cy="166345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44" y="219105"/>
            <a:ext cx="1358738" cy="1051555"/>
          </a:xfrm>
          <a:prstGeom prst="rect">
            <a:avLst/>
          </a:prstGeom>
        </p:spPr>
      </p:pic>
      <p:pic>
        <p:nvPicPr>
          <p:cNvPr id="6" name="Picture 6" descr="E:\Воспитатель года 2019\ФОТО\с Е В\SDC10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2" y="2696603"/>
            <a:ext cx="4129928" cy="30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 курсы Сыктывкар\на презентацию\IMG_20191113_11400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98" y="170688"/>
            <a:ext cx="320539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а курсы Сыктывкар\на презентацию\IMG_20191113_0925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74" y="1979645"/>
            <a:ext cx="4267718" cy="45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598" y="1979645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Мыльные пузыри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0442" y="3198167"/>
            <a:ext cx="267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Солнечный зайчик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5515" y="1240981"/>
            <a:ext cx="3467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Шелестящие </a:t>
            </a:r>
            <a:r>
              <a:rPr lang="ru-RU" sz="2400" b="1" i="1" dirty="0">
                <a:solidFill>
                  <a:srgbClr val="0070C0"/>
                </a:solidFill>
              </a:rPr>
              <a:t>мешочки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7629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587698" cy="219377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278411"/>
            <a:ext cx="1785178" cy="1381585"/>
          </a:xfrm>
          <a:prstGeom prst="rect">
            <a:avLst/>
          </a:prstGeom>
        </p:spPr>
      </p:pic>
      <p:pic>
        <p:nvPicPr>
          <p:cNvPr id="6" name="Picture 6" descr="http://ds81.edu-ukhta.ru/media/laporem_image/SDC13996_-_%D0%BA%D0%BE%D0%BF%D0%B8%D1%8F.JPG.900x0_q85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7" y="2917921"/>
            <a:ext cx="4023297" cy="3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Воспитатель года 2019\ФОТО\ДЕТИ фото на воспитатель года\SDC186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2" y="2959757"/>
            <a:ext cx="4429575" cy="29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на курсы Сыктывкар\на презентацию\IMG_20191113_092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4" y="315128"/>
            <a:ext cx="3213168" cy="42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4345" y="4847503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Сенсорные коврики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14201" y="1215060"/>
            <a:ext cx="2915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Шуршащая коробка</a:t>
            </a:r>
          </a:p>
        </p:txBody>
      </p:sp>
    </p:spTree>
    <p:extLst>
      <p:ext uri="{BB962C8B-B14F-4D97-AF65-F5344CB8AC3E}">
        <p14:creationId xmlns:p14="http://schemas.microsoft.com/office/powerpoint/2010/main" val="62741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587698" cy="219377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34" y="348384"/>
            <a:ext cx="1967345" cy="1522568"/>
          </a:xfrm>
          <a:prstGeom prst="rect">
            <a:avLst/>
          </a:prstGeom>
        </p:spPr>
      </p:pic>
      <p:pic>
        <p:nvPicPr>
          <p:cNvPr id="7" name="Picture 4" descr="http://ds81.edu-ukhta.ru/media/laporem_image/SDC14234.JPG.900x0_q85_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69" y="833500"/>
            <a:ext cx="4439302" cy="33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на курсы Сыктывкар\на презентацию\IMG_20191113_093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64" y="2531495"/>
            <a:ext cx="2935225" cy="39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а курсы Сыктывкар\на презентацию\IMG_20191113_093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8" y="2423286"/>
            <a:ext cx="3130016" cy="41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44279" y="5303828"/>
            <a:ext cx="2179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solidFill>
                  <a:srgbClr val="0070C0"/>
                </a:solidFill>
              </a:rPr>
              <a:t>Шумелки</a:t>
            </a:r>
            <a:r>
              <a:rPr lang="ru-RU" sz="36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0076" y="242426"/>
            <a:ext cx="290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Игры с прищепками</a:t>
            </a:r>
          </a:p>
        </p:txBody>
      </p:sp>
    </p:spTree>
    <p:extLst>
      <p:ext uri="{BB962C8B-B14F-4D97-AF65-F5344CB8AC3E}">
        <p14:creationId xmlns:p14="http://schemas.microsoft.com/office/powerpoint/2010/main" val="285943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92797"/>
            <a:ext cx="1587698" cy="219377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34" y="348384"/>
            <a:ext cx="1967345" cy="1522568"/>
          </a:xfrm>
          <a:prstGeom prst="rect">
            <a:avLst/>
          </a:prstGeom>
        </p:spPr>
      </p:pic>
      <p:pic>
        <p:nvPicPr>
          <p:cNvPr id="5122" name="Picture 2" descr="F:\на курсы Сыктывкар\на презентацию\IMG_20191113_095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26" y="184043"/>
            <a:ext cx="3821321" cy="50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а курсы Сыктывкар\на презентацию\IMG_20191113_0957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6" y="2122586"/>
            <a:ext cx="3062164" cy="40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а курсы Сыктывкар\на презентацию\IMG_20191113_0959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69" y="2122586"/>
            <a:ext cx="3236093" cy="43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1026" y="5376844"/>
            <a:ext cx="3812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Сенсорная </a:t>
            </a:r>
            <a:r>
              <a:rPr lang="ru-RU" sz="2400" b="1" i="1" dirty="0" smtClean="0">
                <a:solidFill>
                  <a:srgbClr val="0070C0"/>
                </a:solidFill>
              </a:rPr>
              <a:t>адаптационно-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дидактическая </a:t>
            </a:r>
            <a:r>
              <a:rPr lang="ru-RU" sz="2400" b="1" i="1" dirty="0">
                <a:solidFill>
                  <a:srgbClr val="0070C0"/>
                </a:solidFill>
              </a:rPr>
              <a:t>юбка</a:t>
            </a:r>
          </a:p>
        </p:txBody>
      </p:sp>
    </p:spTree>
    <p:extLst>
      <p:ext uri="{BB962C8B-B14F-4D97-AF65-F5344CB8AC3E}">
        <p14:creationId xmlns:p14="http://schemas.microsoft.com/office/powerpoint/2010/main" val="732895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55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YURII</dc:creator>
  <cp:lastModifiedBy>Бухгалтер</cp:lastModifiedBy>
  <cp:revision>25</cp:revision>
  <dcterms:created xsi:type="dcterms:W3CDTF">2019-11-10T12:42:39Z</dcterms:created>
  <dcterms:modified xsi:type="dcterms:W3CDTF">2019-11-18T12:53:30Z</dcterms:modified>
</cp:coreProperties>
</file>